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-131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80F9C0-BB7F-4C62-AD62-F1529D70E47E}" type="datetimeFigureOut">
              <a:rPr lang="zh-CN" altLang="en-US"/>
              <a:pPr>
                <a:defRPr/>
              </a:pPr>
              <a:t>2017-02-27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9FABF4-733F-4E7A-93EB-A1DCFC0C4B1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5BC853-E7DA-4869-B12B-8A2923DAEF1F}" type="datetimeFigureOut">
              <a:rPr lang="zh-CN" altLang="en-US"/>
              <a:pPr>
                <a:defRPr/>
              </a:pPr>
              <a:t>2017-02-27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244357-D442-49EB-8CB1-4A15D07BF39E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130133-F0FF-4BF3-872F-51F8644BB05D}" type="datetimeFigureOut">
              <a:rPr lang="zh-CN" altLang="en-US"/>
              <a:pPr>
                <a:defRPr/>
              </a:pPr>
              <a:t>2017-02-27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E4DB75-9FE4-4B82-97F0-6437084C8930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58A381-B7D9-4DFF-B8FB-0C8758DA5197}" type="datetimeFigureOut">
              <a:rPr lang="zh-CN" altLang="en-US"/>
              <a:pPr>
                <a:defRPr/>
              </a:pPr>
              <a:t>2017-02-27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AAA480-751C-4E67-BD91-C639280199FF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EDEBED-A57D-4E94-ABFD-90B6347F8CFD}" type="datetimeFigureOut">
              <a:rPr lang="zh-CN" altLang="en-US"/>
              <a:pPr>
                <a:defRPr/>
              </a:pPr>
              <a:t>2017-02-27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3BAD14-B8F3-4923-97F8-546DD0CEAB6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0D352B-36DF-4062-BA25-93D88A2907E9}" type="datetimeFigureOut">
              <a:rPr lang="zh-CN" altLang="en-US"/>
              <a:pPr>
                <a:defRPr/>
              </a:pPr>
              <a:t>2017-02-27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9411FA-427A-49AE-A073-FCEDB20F9C0D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0E4E1D-37D5-466A-BAC2-D49765E5B11D}" type="datetimeFigureOut">
              <a:rPr lang="zh-CN" altLang="en-US"/>
              <a:pPr>
                <a:defRPr/>
              </a:pPr>
              <a:t>2017-02-27</a:t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38A17F-F368-4719-824E-E00120667295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42E818-44E6-4903-B2FC-E522B7E314E7}" type="datetimeFigureOut">
              <a:rPr lang="zh-CN" altLang="en-US"/>
              <a:pPr>
                <a:defRPr/>
              </a:pPr>
              <a:t>2017-02-27</a:t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B9C73F-1A25-41F2-AC64-E1FEF297A89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EF2D26-77FE-46C8-AE66-F89DD3F92488}" type="datetimeFigureOut">
              <a:rPr lang="zh-CN" altLang="en-US"/>
              <a:pPr>
                <a:defRPr/>
              </a:pPr>
              <a:t>2017-02-27</a:t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410011-39EB-4102-B253-A325B0B4A1D0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C67658-0641-4160-AB87-5B40C6CEBF0B}" type="datetimeFigureOut">
              <a:rPr lang="zh-CN" altLang="en-US"/>
              <a:pPr>
                <a:defRPr/>
              </a:pPr>
              <a:t>2017-02-27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ECA932-D8EA-4361-ACD5-FB63921A805D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BC14D9-C667-4B66-AEE3-0ABD9B0ACD89}" type="datetimeFigureOut">
              <a:rPr lang="zh-CN" altLang="en-US"/>
              <a:pPr>
                <a:defRPr/>
              </a:pPr>
              <a:t>2017-02-27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63E671-FA60-4019-9B8D-31C8C3C3CFFE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3B40279E-8B97-4BA5-AC7A-D72C8335C21E}" type="datetimeFigureOut">
              <a:rPr lang="zh-CN" altLang="en-US"/>
              <a:pPr>
                <a:defRPr/>
              </a:pPr>
              <a:t>2017-02-27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74A399C8-8B64-4C8B-896B-4FA62A63122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E:\&#23433;&#26222;&#26031;\&#39537;&#21160;2.wmv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图片 6" descr="驱动5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143000"/>
            <a:ext cx="5518150" cy="425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5" name="标题 1"/>
          <p:cNvSpPr>
            <a:spLocks noGrp="1"/>
          </p:cNvSpPr>
          <p:nvPr>
            <p:ph type="ctrTitle"/>
          </p:nvPr>
        </p:nvSpPr>
        <p:spPr>
          <a:xfrm>
            <a:off x="714375" y="714375"/>
            <a:ext cx="7772400" cy="1470025"/>
          </a:xfrm>
        </p:spPr>
        <p:txBody>
          <a:bodyPr/>
          <a:lstStyle/>
          <a:p>
            <a:r>
              <a:rPr lang="zh-CN" altLang="en-US" b="1" smtClean="0">
                <a:solidFill>
                  <a:srgbClr val="0070C0"/>
                </a:solidFill>
              </a:rPr>
              <a:t>中大滚筒驱动系统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214438" y="5105400"/>
            <a:ext cx="6400800" cy="175260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zh-CN" sz="2400" b="1" dirty="0" smtClean="0">
                <a:solidFill>
                  <a:srgbClr val="0070C0"/>
                </a:solidFill>
                <a:latin typeface="微软雅黑" pitchFamily="34" charset="-122"/>
                <a:ea typeface="微软雅黑" pitchFamily="34" charset="-122"/>
                <a:cs typeface="+mj-cs"/>
              </a:rPr>
              <a:t>24V/48V</a:t>
            </a:r>
            <a:r>
              <a:rPr lang="zh-CN" altLang="en-US" sz="2400" b="1" dirty="0" smtClean="0">
                <a:solidFill>
                  <a:srgbClr val="0070C0"/>
                </a:solidFill>
                <a:latin typeface="微软雅黑" pitchFamily="34" charset="-122"/>
                <a:ea typeface="微软雅黑" pitchFamily="34" charset="-122"/>
                <a:cs typeface="+mj-cs"/>
              </a:rPr>
              <a:t>驱动系统</a:t>
            </a:r>
            <a:endParaRPr lang="en-US" altLang="zh-CN" sz="2400" b="1" dirty="0" smtClean="0">
              <a:solidFill>
                <a:srgbClr val="0070C0"/>
              </a:solidFill>
              <a:latin typeface="微软雅黑" pitchFamily="34" charset="-122"/>
              <a:ea typeface="微软雅黑" pitchFamily="34" charset="-122"/>
              <a:cs typeface="+mj-cs"/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zh-CN" altLang="en-US" sz="2400" b="1" dirty="0" smtClean="0">
                <a:solidFill>
                  <a:srgbClr val="0070C0"/>
                </a:solidFill>
                <a:latin typeface="微软雅黑" pitchFamily="34" charset="-122"/>
                <a:ea typeface="微软雅黑" pitchFamily="34" charset="-122"/>
                <a:cs typeface="+mj-cs"/>
              </a:rPr>
              <a:t>专为高效分拣输送技术打造的智能解决方案</a:t>
            </a:r>
          </a:p>
        </p:txBody>
      </p:sp>
      <p:sp>
        <p:nvSpPr>
          <p:cNvPr id="4" name="矩形 3"/>
          <p:cNvSpPr/>
          <p:nvPr/>
        </p:nvSpPr>
        <p:spPr>
          <a:xfrm>
            <a:off x="1571625" y="285750"/>
            <a:ext cx="7572375" cy="285750"/>
          </a:xfrm>
          <a:prstGeom prst="rect">
            <a:avLst/>
          </a:prstGeom>
          <a:solidFill>
            <a:srgbClr val="00B0F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6" name="矩形 5"/>
          <p:cNvSpPr/>
          <p:nvPr/>
        </p:nvSpPr>
        <p:spPr>
          <a:xfrm>
            <a:off x="0" y="285750"/>
            <a:ext cx="357188" cy="285750"/>
          </a:xfrm>
          <a:prstGeom prst="rect">
            <a:avLst/>
          </a:prstGeom>
          <a:solidFill>
            <a:srgbClr val="00B0F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pic>
        <p:nvPicPr>
          <p:cNvPr id="13319" name="图片 8" descr="滚筒2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25" y="2071688"/>
            <a:ext cx="3786188" cy="284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标题 1"/>
          <p:cNvSpPr>
            <a:spLocks noGrp="1"/>
          </p:cNvSpPr>
          <p:nvPr>
            <p:ph type="title"/>
          </p:nvPr>
        </p:nvSpPr>
        <p:spPr>
          <a:xfrm>
            <a:off x="428625" y="1000125"/>
            <a:ext cx="8229600" cy="1143000"/>
          </a:xfrm>
        </p:spPr>
        <p:txBody>
          <a:bodyPr/>
          <a:lstStyle/>
          <a:p>
            <a:pPr algn="l"/>
            <a:r>
              <a:rPr lang="en-US" altLang="zh-CN" sz="2000" b="1" smtClean="0">
                <a:solidFill>
                  <a:srgbClr val="0070C0"/>
                </a:solidFill>
                <a:latin typeface="微软雅黑" pitchFamily="34" charset="-122"/>
                <a:ea typeface="微软雅黑" pitchFamily="34" charset="-122"/>
              </a:rPr>
              <a:t>       ZD</a:t>
            </a:r>
            <a:r>
              <a:rPr lang="zh-CN" altLang="en-US" sz="2000" smtClean="0">
                <a:solidFill>
                  <a:srgbClr val="0070C0"/>
                </a:solidFill>
                <a:latin typeface="微软雅黑" pitchFamily="34" charset="-122"/>
                <a:ea typeface="微软雅黑" pitchFamily="34" charset="-122"/>
              </a:rPr>
              <a:t>微型电动滚筒能够</a:t>
            </a:r>
            <a:r>
              <a:rPr lang="zh-CN" altLang="en-US" sz="2000" b="1" smtClean="0">
                <a:solidFill>
                  <a:srgbClr val="0070C0"/>
                </a:solidFill>
                <a:latin typeface="微软雅黑" pitchFamily="34" charset="-122"/>
                <a:ea typeface="微软雅黑" pitchFamily="34" charset="-122"/>
              </a:rPr>
              <a:t>快速</a:t>
            </a:r>
            <a:r>
              <a:rPr lang="zh-CN" altLang="en-US" sz="2000" smtClean="0">
                <a:solidFill>
                  <a:srgbClr val="0070C0"/>
                </a:solidFill>
                <a:latin typeface="微软雅黑" pitchFamily="34" charset="-122"/>
                <a:ea typeface="微软雅黑" pitchFamily="34" charset="-122"/>
              </a:rPr>
              <a:t>、</a:t>
            </a:r>
            <a:r>
              <a:rPr lang="zh-CN" altLang="en-US" sz="2000" b="1" smtClean="0">
                <a:solidFill>
                  <a:srgbClr val="0070C0"/>
                </a:solidFill>
                <a:latin typeface="微软雅黑" pitchFamily="34" charset="-122"/>
                <a:ea typeface="微软雅黑" pitchFamily="34" charset="-122"/>
              </a:rPr>
              <a:t>简便地</a:t>
            </a:r>
            <a:r>
              <a:rPr lang="zh-CN" altLang="en-US" sz="2000" smtClean="0">
                <a:solidFill>
                  <a:srgbClr val="0070C0"/>
                </a:solidFill>
                <a:latin typeface="微软雅黑" pitchFamily="34" charset="-122"/>
                <a:ea typeface="微软雅黑" pitchFamily="34" charset="-122"/>
              </a:rPr>
              <a:t>集成到输送系统，不仅节省了时间和成本，而且因为不含任何凸起部件确保了输送系统整体设计的紧凑性</a:t>
            </a:r>
          </a:p>
        </p:txBody>
      </p:sp>
      <p:sp>
        <p:nvSpPr>
          <p:cNvPr id="6" name="矩形 5"/>
          <p:cNvSpPr/>
          <p:nvPr/>
        </p:nvSpPr>
        <p:spPr>
          <a:xfrm>
            <a:off x="1571625" y="285750"/>
            <a:ext cx="7572375" cy="285750"/>
          </a:xfrm>
          <a:prstGeom prst="rect">
            <a:avLst/>
          </a:prstGeom>
          <a:solidFill>
            <a:srgbClr val="00B0F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7" name="矩形 6"/>
          <p:cNvSpPr/>
          <p:nvPr/>
        </p:nvSpPr>
        <p:spPr>
          <a:xfrm>
            <a:off x="0" y="285750"/>
            <a:ext cx="357188" cy="285750"/>
          </a:xfrm>
          <a:prstGeom prst="rect">
            <a:avLst/>
          </a:prstGeom>
          <a:solidFill>
            <a:srgbClr val="00B0F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pic>
        <p:nvPicPr>
          <p:cNvPr id="8" name="驱动2.wmv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1042988" y="2428875"/>
            <a:ext cx="6338887" cy="3571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547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标题 1"/>
          <p:cNvSpPr>
            <a:spLocks noGrp="1"/>
          </p:cNvSpPr>
          <p:nvPr>
            <p:ph type="title"/>
          </p:nvPr>
        </p:nvSpPr>
        <p:spPr>
          <a:xfrm>
            <a:off x="842963" y="785813"/>
            <a:ext cx="8229600" cy="1143000"/>
          </a:xfrm>
        </p:spPr>
        <p:txBody>
          <a:bodyPr/>
          <a:lstStyle/>
          <a:p>
            <a:pPr algn="l"/>
            <a:r>
              <a:rPr lang="en-US" altLang="zh-CN" sz="3600" b="1" smtClean="0">
                <a:solidFill>
                  <a:srgbClr val="0070C0"/>
                </a:solidFill>
              </a:rPr>
              <a:t>ZD</a:t>
            </a:r>
            <a:r>
              <a:rPr lang="en-US" altLang="zh-CN" sz="3600" smtClean="0">
                <a:solidFill>
                  <a:srgbClr val="0070C0"/>
                </a:solidFill>
              </a:rPr>
              <a:t> 24V/48V </a:t>
            </a:r>
            <a:r>
              <a:rPr lang="zh-CN" altLang="en-US" sz="3600" smtClean="0">
                <a:solidFill>
                  <a:srgbClr val="0070C0"/>
                </a:solidFill>
              </a:rPr>
              <a:t>电动滚筒产品优势</a:t>
            </a:r>
          </a:p>
        </p:txBody>
      </p:sp>
      <p:sp>
        <p:nvSpPr>
          <p:cNvPr id="15362" name="内容占位符 2"/>
          <p:cNvSpPr>
            <a:spLocks noGrp="1"/>
          </p:cNvSpPr>
          <p:nvPr>
            <p:ph idx="1"/>
          </p:nvPr>
        </p:nvSpPr>
        <p:spPr>
          <a:xfrm>
            <a:off x="771525" y="1928813"/>
            <a:ext cx="8229600" cy="4525962"/>
          </a:xfrm>
        </p:spPr>
        <p:txBody>
          <a:bodyPr/>
          <a:lstStyle/>
          <a:p>
            <a:r>
              <a:rPr lang="zh-CN" altLang="en-US" sz="2000" smtClean="0"/>
              <a:t>正弦波控制</a:t>
            </a:r>
            <a:endParaRPr lang="en-US" altLang="zh-CN" sz="2000" smtClean="0"/>
          </a:p>
          <a:p>
            <a:r>
              <a:rPr lang="zh-CN" altLang="en-US" sz="2000" smtClean="0"/>
              <a:t>输送分区的灵活组合</a:t>
            </a:r>
            <a:endParaRPr lang="en-US" altLang="zh-CN" sz="2000" smtClean="0"/>
          </a:p>
          <a:p>
            <a:r>
              <a:rPr lang="zh-CN" altLang="en-US" sz="2000" smtClean="0"/>
              <a:t>低噪音等级：仅</a:t>
            </a:r>
            <a:r>
              <a:rPr lang="en-US" altLang="zh-CN" sz="2000" smtClean="0"/>
              <a:t>55dBA</a:t>
            </a:r>
            <a:r>
              <a:rPr lang="zh-CN" altLang="en-US" sz="2000" smtClean="0"/>
              <a:t>（根据不同使用情况而定）</a:t>
            </a:r>
            <a:endParaRPr lang="en-US" altLang="zh-CN" sz="2000" smtClean="0"/>
          </a:p>
          <a:p>
            <a:r>
              <a:rPr lang="zh-CN" altLang="en-US" sz="2000" smtClean="0"/>
              <a:t>无启动元件，从而降低了噪音和运营成本</a:t>
            </a:r>
            <a:endParaRPr lang="en-US" altLang="zh-CN" sz="2000" smtClean="0"/>
          </a:p>
          <a:p>
            <a:r>
              <a:rPr lang="zh-CN" altLang="en-US" sz="2000" smtClean="0"/>
              <a:t>使用寿命长：在某些应用系统使用寿命超过</a:t>
            </a:r>
            <a:r>
              <a:rPr lang="en-US" altLang="zh-CN" sz="2000" smtClean="0"/>
              <a:t>20000</a:t>
            </a:r>
            <a:r>
              <a:rPr lang="zh-CN" altLang="en-US" sz="2000" smtClean="0"/>
              <a:t>多小时</a:t>
            </a:r>
            <a:endParaRPr lang="en-US" altLang="zh-CN" sz="2000" smtClean="0"/>
          </a:p>
          <a:p>
            <a:r>
              <a:rPr lang="zh-CN" altLang="en-US" sz="2000" smtClean="0"/>
              <a:t>几乎零维护</a:t>
            </a:r>
            <a:endParaRPr lang="en-US" altLang="zh-CN" sz="2000" smtClean="0"/>
          </a:p>
          <a:p>
            <a:r>
              <a:rPr lang="zh-CN" altLang="en-US" sz="2000" smtClean="0"/>
              <a:t>防护等级高</a:t>
            </a:r>
            <a:endParaRPr lang="en-US" altLang="zh-CN" sz="2000" smtClean="0"/>
          </a:p>
          <a:p>
            <a:r>
              <a:rPr lang="zh-CN" altLang="en-US" sz="2000" smtClean="0"/>
              <a:t>工作电压低，安全性高</a:t>
            </a:r>
            <a:endParaRPr lang="en-US" altLang="zh-CN" sz="2000" smtClean="0"/>
          </a:p>
          <a:p>
            <a:r>
              <a:rPr lang="zh-CN" altLang="en-US" sz="2000" smtClean="0"/>
              <a:t>无需专业人员完成安装和维护工作</a:t>
            </a:r>
            <a:endParaRPr lang="en-US" altLang="zh-CN" sz="2000" smtClean="0"/>
          </a:p>
          <a:p>
            <a:r>
              <a:rPr lang="zh-CN" altLang="en-US" sz="2000" smtClean="0"/>
              <a:t>可轻松对现有输送系统实现升级改造</a:t>
            </a:r>
          </a:p>
        </p:txBody>
      </p:sp>
      <p:sp>
        <p:nvSpPr>
          <p:cNvPr id="5" name="矩形 4"/>
          <p:cNvSpPr/>
          <p:nvPr/>
        </p:nvSpPr>
        <p:spPr>
          <a:xfrm>
            <a:off x="1571625" y="285750"/>
            <a:ext cx="7572375" cy="285750"/>
          </a:xfrm>
          <a:prstGeom prst="rect">
            <a:avLst/>
          </a:prstGeom>
          <a:solidFill>
            <a:srgbClr val="00B0F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6" name="矩形 5"/>
          <p:cNvSpPr/>
          <p:nvPr/>
        </p:nvSpPr>
        <p:spPr>
          <a:xfrm>
            <a:off x="0" y="285750"/>
            <a:ext cx="357188" cy="285750"/>
          </a:xfrm>
          <a:prstGeom prst="rect">
            <a:avLst/>
          </a:prstGeom>
          <a:solidFill>
            <a:srgbClr val="00B0F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571625" y="285750"/>
            <a:ext cx="7572375" cy="285750"/>
          </a:xfrm>
          <a:prstGeom prst="rect">
            <a:avLst/>
          </a:prstGeom>
          <a:solidFill>
            <a:srgbClr val="00B0F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6" name="矩形 5"/>
          <p:cNvSpPr/>
          <p:nvPr/>
        </p:nvSpPr>
        <p:spPr>
          <a:xfrm>
            <a:off x="0" y="285750"/>
            <a:ext cx="357188" cy="285750"/>
          </a:xfrm>
          <a:prstGeom prst="rect">
            <a:avLst/>
          </a:prstGeom>
          <a:solidFill>
            <a:srgbClr val="00B0F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7" name="标题 1"/>
          <p:cNvSpPr txBox="1">
            <a:spLocks/>
          </p:cNvSpPr>
          <p:nvPr/>
        </p:nvSpPr>
        <p:spPr>
          <a:xfrm>
            <a:off x="842963" y="785813"/>
            <a:ext cx="822960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lang="en-US" altLang="zh-CN" sz="3600">
                <a:solidFill>
                  <a:srgbClr val="0070C0"/>
                </a:solidFill>
                <a:latin typeface="Calibri" pitchFamily="34" charset="0"/>
              </a:rPr>
              <a:t>24V/48V</a:t>
            </a:r>
            <a:r>
              <a:rPr lang="zh-CN" altLang="en-US" sz="3600">
                <a:solidFill>
                  <a:srgbClr val="0070C0"/>
                </a:solidFill>
                <a:latin typeface="Calibri" pitchFamily="34" charset="0"/>
              </a:rPr>
              <a:t>驱动器技术参数</a:t>
            </a:r>
          </a:p>
        </p:txBody>
      </p:sp>
      <p:sp>
        <p:nvSpPr>
          <p:cNvPr id="16389" name="内容占位符 2"/>
          <p:cNvSpPr txBox="1">
            <a:spLocks/>
          </p:cNvSpPr>
          <p:nvPr/>
        </p:nvSpPr>
        <p:spPr bwMode="auto">
          <a:xfrm>
            <a:off x="571500" y="4594225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altLang="zh-CN" sz="2000">
              <a:latin typeface="Calibri" pitchFamily="34" charset="0"/>
            </a:endParaRPr>
          </a:p>
        </p:txBody>
      </p:sp>
      <p:sp>
        <p:nvSpPr>
          <p:cNvPr id="16390" name="内容占位符 2"/>
          <p:cNvSpPr>
            <a:spLocks noGrp="1"/>
          </p:cNvSpPr>
          <p:nvPr>
            <p:ph idx="1"/>
          </p:nvPr>
        </p:nvSpPr>
        <p:spPr>
          <a:xfrm>
            <a:off x="771525" y="1928813"/>
            <a:ext cx="8229600" cy="4525962"/>
          </a:xfrm>
        </p:spPr>
        <p:txBody>
          <a:bodyPr/>
          <a:lstStyle/>
          <a:p>
            <a:r>
              <a:rPr lang="zh-CN" altLang="en-US" sz="2000" smtClean="0"/>
              <a:t> 编码器反馈：</a:t>
            </a:r>
            <a:r>
              <a:rPr lang="en-US" altLang="zh-CN" sz="2000" smtClean="0"/>
              <a:t>1024</a:t>
            </a:r>
            <a:r>
              <a:rPr lang="zh-CN" altLang="en-US" sz="2000" smtClean="0"/>
              <a:t>线（可</a:t>
            </a:r>
            <a:r>
              <a:rPr lang="en-US" altLang="zh-CN" sz="2000" smtClean="0"/>
              <a:t>4</a:t>
            </a:r>
            <a:r>
              <a:rPr lang="zh-CN" altLang="en-US" sz="2000" smtClean="0"/>
              <a:t>倍频）</a:t>
            </a:r>
            <a:endParaRPr lang="en-US" altLang="zh-CN" sz="2000" smtClean="0"/>
          </a:p>
          <a:p>
            <a:r>
              <a:rPr lang="zh-CN" altLang="en-US" sz="2000" smtClean="0"/>
              <a:t>外转子直驱控制，无齿轮比</a:t>
            </a:r>
            <a:endParaRPr lang="en-US" altLang="zh-CN" sz="2000" smtClean="0"/>
          </a:p>
          <a:p>
            <a:r>
              <a:rPr lang="zh-CN" altLang="en-US" sz="2000" smtClean="0"/>
              <a:t>额定扭矩达</a:t>
            </a:r>
            <a:r>
              <a:rPr lang="en-US" altLang="zh-CN" sz="2000" smtClean="0"/>
              <a:t>4.7N.m</a:t>
            </a:r>
          </a:p>
          <a:p>
            <a:r>
              <a:rPr lang="zh-CN" altLang="en-US" sz="2000" smtClean="0"/>
              <a:t>额定转速</a:t>
            </a:r>
            <a:r>
              <a:rPr lang="en-US" altLang="zh-CN" sz="2000" smtClean="0"/>
              <a:t>800RPM</a:t>
            </a:r>
          </a:p>
          <a:p>
            <a:r>
              <a:rPr lang="zh-CN" altLang="en-US" sz="2000" smtClean="0"/>
              <a:t>额定功率</a:t>
            </a:r>
            <a:r>
              <a:rPr lang="en-US" altLang="zh-CN" sz="2000" smtClean="0"/>
              <a:t>400W</a:t>
            </a:r>
          </a:p>
          <a:p>
            <a:r>
              <a:rPr lang="zh-CN" altLang="en-US" sz="2000" smtClean="0"/>
              <a:t>峰值电流达 </a:t>
            </a:r>
            <a:r>
              <a:rPr lang="en-US" altLang="zh-CN" sz="2000" smtClean="0"/>
              <a:t>23A</a:t>
            </a:r>
          </a:p>
          <a:p>
            <a:r>
              <a:rPr lang="zh-CN" altLang="en-US" sz="2000" smtClean="0"/>
              <a:t>通讯方式：</a:t>
            </a:r>
            <a:r>
              <a:rPr lang="en-US" altLang="zh-CN" sz="2000" smtClean="0"/>
              <a:t>232</a:t>
            </a:r>
            <a:r>
              <a:rPr lang="zh-CN" altLang="en-US" sz="2000" smtClean="0"/>
              <a:t>、</a:t>
            </a:r>
            <a:r>
              <a:rPr lang="en-US" altLang="zh-CN" sz="2000" smtClean="0"/>
              <a:t>485</a:t>
            </a:r>
            <a:r>
              <a:rPr lang="zh-CN" altLang="en-US" sz="2000" smtClean="0"/>
              <a:t>、</a:t>
            </a:r>
            <a:r>
              <a:rPr lang="en-US" altLang="zh-CN" sz="2000" smtClean="0"/>
              <a:t>CAN</a:t>
            </a:r>
          </a:p>
          <a:p>
            <a:r>
              <a:rPr lang="zh-CN" altLang="en-US" sz="2000" smtClean="0"/>
              <a:t>可配置输入、输出</a:t>
            </a:r>
            <a:r>
              <a:rPr lang="en-US" altLang="zh-CN" sz="2000" smtClean="0"/>
              <a:t>I/O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289</Words>
  <PresentationFormat>全屏显示(4:3)</PresentationFormat>
  <Paragraphs>24</Paragraphs>
  <Slides>4</Slides>
  <Notes>0</Notes>
  <HiddenSlides>0</HiddenSlides>
  <MMClips>1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演示文稿设计模板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9" baseType="lpstr">
      <vt:lpstr>Calibri</vt:lpstr>
      <vt:lpstr>宋体</vt:lpstr>
      <vt:lpstr>Arial</vt:lpstr>
      <vt:lpstr>微软雅黑</vt:lpstr>
      <vt:lpstr>Office 主题</vt:lpstr>
      <vt:lpstr>中大滚筒驱动系统</vt:lpstr>
      <vt:lpstr>       ZD微型电动滚筒能够快速、简便地集成到输送系统，不仅节省了时间和成本，而且因为不含任何凸起部件确保了输送系统整体设计的紧凑性</vt:lpstr>
      <vt:lpstr>ZD 24V/48V 电动滚筒产品优势</vt:lpstr>
      <vt:lpstr>幻灯片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AMPS滚筒驱动系统</dc:title>
  <dc:creator>Administrator</dc:creator>
  <cp:lastModifiedBy>微软系统</cp:lastModifiedBy>
  <cp:revision>20</cp:revision>
  <dcterms:created xsi:type="dcterms:W3CDTF">2017-02-25T08:33:33Z</dcterms:created>
  <dcterms:modified xsi:type="dcterms:W3CDTF">2017-02-27T02:34:26Z</dcterms:modified>
</cp:coreProperties>
</file>